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</p:sldIdLst>
  <p:sldSz cx="6858000" cy="9144000" type="letter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2052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91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8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04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75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51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9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4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69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84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95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89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D0DB6-E41F-4838-B666-4EA9DB3F62D2}" type="datetimeFigureOut">
              <a:rPr lang="es-MX" smtClean="0"/>
              <a:t>23/03/2023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07AB-7576-41B8-96AE-943B5D5E7E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87318"/>
              </p:ext>
            </p:extLst>
          </p:nvPr>
        </p:nvGraphicFramePr>
        <p:xfrm>
          <a:off x="311972" y="2216195"/>
          <a:ext cx="6142616" cy="54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476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FECHA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EVENTO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TIPO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COSTO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88411"/>
              </p:ext>
            </p:extLst>
          </p:nvPr>
        </p:nvGraphicFramePr>
        <p:xfrm>
          <a:off x="311972" y="3221022"/>
          <a:ext cx="6174888" cy="1315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5838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05</a:t>
                      </a:r>
                      <a:r>
                        <a:rPr lang="es-MX" sz="1400" baseline="0" dirty="0" smtClean="0"/>
                        <a:t> de enero 2023</a:t>
                      </a:r>
                      <a:r>
                        <a:rPr lang="es-MX" sz="1400" dirty="0" smtClean="0"/>
                        <a:t> </a:t>
                      </a:r>
                      <a:endParaRPr lang="es-MX" sz="1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Ambiental</a:t>
                      </a:r>
                    </a:p>
                    <a:p>
                      <a:endParaRPr lang="es-MX" sz="1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Gratuito</a:t>
                      </a:r>
                      <a:endParaRPr lang="es-MX" sz="1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25149"/>
              </p:ext>
            </p:extLst>
          </p:nvPr>
        </p:nvGraphicFramePr>
        <p:xfrm>
          <a:off x="0" y="1282374"/>
          <a:ext cx="6858000" cy="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CALENDARIO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</a:rPr>
                        <a:t> ACTIVIDADES ENERO 2023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11044"/>
              </p:ext>
            </p:extLst>
          </p:nvPr>
        </p:nvGraphicFramePr>
        <p:xfrm>
          <a:off x="333485" y="5146374"/>
          <a:ext cx="6142616" cy="134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1940">
                <a:tc>
                  <a:txBody>
                    <a:bodyPr/>
                    <a:lstStyle/>
                    <a:p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17 enero 2023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Ambiental</a:t>
                      </a:r>
                    </a:p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Educación</a:t>
                      </a:r>
                    </a:p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Astronómico</a:t>
                      </a:r>
                    </a:p>
                    <a:p>
                      <a:endParaRPr lang="es-MX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Gratuito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3507"/>
              </p:ext>
            </p:extLst>
          </p:nvPr>
        </p:nvGraphicFramePr>
        <p:xfrm>
          <a:off x="311972" y="7003652"/>
          <a:ext cx="6142616" cy="1396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6615"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26 enero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Ambiental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Gratuito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516365" y="408787"/>
            <a:ext cx="4001844" cy="742278"/>
            <a:chOff x="581863" y="290900"/>
            <a:chExt cx="4448793" cy="870585"/>
          </a:xfrm>
        </p:grpSpPr>
        <p:pic>
          <p:nvPicPr>
            <p:cNvPr id="24" name="0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071" y="290900"/>
              <a:ext cx="870585" cy="870585"/>
            </a:xfrm>
            <a:prstGeom prst="rect">
              <a:avLst/>
            </a:prstGeom>
          </p:spPr>
        </p:pic>
        <p:pic>
          <p:nvPicPr>
            <p:cNvPr id="25" name="Imagen 2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63" y="420440"/>
              <a:ext cx="3545840" cy="741045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659225" y="2851690"/>
            <a:ext cx="56232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PRIMER ARBOL PLANTADO DEL 2023</a:t>
            </a:r>
            <a:endParaRPr lang="es-E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59224" y="4777042"/>
            <a:ext cx="533278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tx1"/>
                </a:solidFill>
              </a:rPr>
              <a:t>OBSERVACIÓN ASTRONÓMICA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-458445" y="6618791"/>
            <a:ext cx="752735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/>
              <a:t>DÍA MUNDIAL DE LA EDUCACIÓN AMBIENTAL</a:t>
            </a:r>
            <a:endParaRPr lang="es-ES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168" y="3286559"/>
            <a:ext cx="1031837" cy="121392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416" y="5245734"/>
            <a:ext cx="986589" cy="116069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652" y="7017285"/>
            <a:ext cx="1284865" cy="130526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904090" y="8668906"/>
            <a:ext cx="2865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Elaboró: Rebeca Martínez Rodríguez, Auxiliar</a:t>
            </a:r>
          </a:p>
          <a:p>
            <a:r>
              <a:rPr lang="es-MX" sz="1100" dirty="0" smtClean="0"/>
              <a:t>Responsable </a:t>
            </a:r>
            <a:r>
              <a:rPr lang="es-MX" sz="1100" dirty="0" err="1" smtClean="0"/>
              <a:t>Ecoparque</a:t>
            </a:r>
            <a:r>
              <a:rPr lang="es-MX" sz="1100" dirty="0" smtClean="0"/>
              <a:t>: Hilda Rivera Cázares</a:t>
            </a:r>
          </a:p>
        </p:txBody>
      </p:sp>
    </p:spTree>
    <p:extLst>
      <p:ext uri="{BB962C8B-B14F-4D97-AF65-F5344CB8AC3E}">
        <p14:creationId xmlns:p14="http://schemas.microsoft.com/office/powerpoint/2010/main" val="3214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37468"/>
              </p:ext>
            </p:extLst>
          </p:nvPr>
        </p:nvGraphicFramePr>
        <p:xfrm>
          <a:off x="240599" y="1946636"/>
          <a:ext cx="6422316" cy="65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3946"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FECHA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EVENTO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TIPO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smtClean="0"/>
                        <a:t>COSTO</a:t>
                      </a:r>
                      <a:endParaRPr lang="es-MX" sz="2400" dirty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473600"/>
              </p:ext>
            </p:extLst>
          </p:nvPr>
        </p:nvGraphicFramePr>
        <p:xfrm>
          <a:off x="240599" y="3016808"/>
          <a:ext cx="6422316" cy="1400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0501">
                <a:tc>
                  <a:txBody>
                    <a:bodyPr/>
                    <a:lstStyle/>
                    <a:p>
                      <a:r>
                        <a:rPr lang="es-MX" sz="1600" baseline="0" dirty="0" smtClean="0"/>
                        <a:t>29 enero 2023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Ambiental </a:t>
                      </a:r>
                    </a:p>
                    <a:p>
                      <a:r>
                        <a:rPr lang="es-MX" sz="1600" dirty="0" smtClean="0"/>
                        <a:t>Cultural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Gratuito</a:t>
                      </a:r>
                      <a:endParaRPr lang="es-MX" sz="16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516365" y="408787"/>
            <a:ext cx="4001844" cy="742278"/>
            <a:chOff x="581863" y="290900"/>
            <a:chExt cx="4448793" cy="870585"/>
          </a:xfrm>
        </p:grpSpPr>
        <p:pic>
          <p:nvPicPr>
            <p:cNvPr id="14" name="0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071" y="290900"/>
              <a:ext cx="870585" cy="870585"/>
            </a:xfrm>
            <a:prstGeom prst="rect">
              <a:avLst/>
            </a:prstGeom>
          </p:spPr>
        </p:pic>
        <p:pic>
          <p:nvPicPr>
            <p:cNvPr id="15" name="Imagen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63" y="420440"/>
              <a:ext cx="3545840" cy="741045"/>
            </a:xfrm>
            <a:prstGeom prst="rect">
              <a:avLst/>
            </a:prstGeom>
          </p:spPr>
        </p:pic>
      </p:grpSp>
      <p:sp>
        <p:nvSpPr>
          <p:cNvPr id="7" name="Rectángulo 6"/>
          <p:cNvSpPr/>
          <p:nvPr/>
        </p:nvSpPr>
        <p:spPr>
          <a:xfrm>
            <a:off x="46963" y="2594633"/>
            <a:ext cx="685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ea typeface="Times New Roman" panose="02020603050405020304" pitchFamily="18" charset="0"/>
              </a:rPr>
              <a:t>MURAL SOMOS HIJOS DE LA NATURALEZA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10192"/>
              </p:ext>
            </p:extLst>
          </p:nvPr>
        </p:nvGraphicFramePr>
        <p:xfrm>
          <a:off x="258183" y="5604597"/>
          <a:ext cx="6422317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94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TOTAL DE 12200 VISITANTES</a:t>
                      </a:r>
                      <a:r>
                        <a:rPr lang="es-MX" sz="2400" baseline="0" dirty="0" smtClean="0"/>
                        <a:t> EN EL MES DE ENERO </a:t>
                      </a:r>
                      <a:r>
                        <a:rPr lang="es-MX" sz="2400" baseline="0" dirty="0" smtClean="0"/>
                        <a:t>2023</a:t>
                      </a:r>
                      <a:endParaRPr lang="es-MX" sz="2400" baseline="0" dirty="0" smtClean="0"/>
                    </a:p>
                  </a:txBody>
                  <a:tcPr marL="121920" marR="121920" marT="60960" marB="609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05174"/>
              </p:ext>
            </p:extLst>
          </p:nvPr>
        </p:nvGraphicFramePr>
        <p:xfrm>
          <a:off x="258183" y="6498722"/>
          <a:ext cx="6422316" cy="13196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1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06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FINES DE SEMANA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ENTRESEMANA</a:t>
                      </a:r>
                      <a:r>
                        <a:rPr lang="es-MX" sz="2000" baseline="0" dirty="0" smtClean="0"/>
                        <a:t> 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5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De</a:t>
                      </a:r>
                      <a:r>
                        <a:rPr lang="es-MX" sz="2000" baseline="0" dirty="0" smtClean="0"/>
                        <a:t> 1500 a 3000 visitantes en fines de semana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Va entre</a:t>
                      </a:r>
                      <a:r>
                        <a:rPr lang="es-MX" sz="2000" baseline="0" dirty="0" smtClean="0"/>
                        <a:t> 50 a 200 visitantes de martes a viernes. 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243" y="3021111"/>
            <a:ext cx="1286246" cy="1396197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47604"/>
              </p:ext>
            </p:extLst>
          </p:nvPr>
        </p:nvGraphicFramePr>
        <p:xfrm>
          <a:off x="0" y="1282374"/>
          <a:ext cx="6858000" cy="49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</a:rPr>
                        <a:t>CALENDARIO</a:t>
                      </a:r>
                      <a:r>
                        <a:rPr lang="es-MX" sz="2400" baseline="0" dirty="0" smtClean="0">
                          <a:solidFill>
                            <a:schemeClr val="tx1"/>
                          </a:solidFill>
                        </a:rPr>
                        <a:t> ACTIVIDADES ENERO 2023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3904090" y="8668906"/>
            <a:ext cx="2865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Elaboró: Rebeca Martínez Rodríguez, Auxiliar</a:t>
            </a:r>
          </a:p>
          <a:p>
            <a:r>
              <a:rPr lang="es-MX" sz="1100" dirty="0" smtClean="0"/>
              <a:t>Responsable </a:t>
            </a:r>
            <a:r>
              <a:rPr lang="es-MX" sz="1100" dirty="0" err="1" smtClean="0"/>
              <a:t>Ecoparque</a:t>
            </a:r>
            <a:r>
              <a:rPr lang="es-MX" sz="1100" dirty="0" smtClean="0"/>
              <a:t>: Hilda Rivera Cázares</a:t>
            </a:r>
          </a:p>
        </p:txBody>
      </p:sp>
    </p:spTree>
    <p:extLst>
      <p:ext uri="{BB962C8B-B14F-4D97-AF65-F5344CB8AC3E}">
        <p14:creationId xmlns:p14="http://schemas.microsoft.com/office/powerpoint/2010/main" val="42752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3726</TotalTime>
  <Words>119</Words>
  <Application>Microsoft Office PowerPoint</Application>
  <PresentationFormat>Carta (216 x 279 mm)</PresentationFormat>
  <Paragraphs>38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Hilda</dc:creator>
  <cp:lastModifiedBy>Itzel</cp:lastModifiedBy>
  <cp:revision>32</cp:revision>
  <cp:lastPrinted>2022-10-05T17:54:04Z</cp:lastPrinted>
  <dcterms:created xsi:type="dcterms:W3CDTF">2022-07-07T18:40:40Z</dcterms:created>
  <dcterms:modified xsi:type="dcterms:W3CDTF">2023-03-23T17:37:08Z</dcterms:modified>
</cp:coreProperties>
</file>